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9" r:id="rId5"/>
    <p:sldId id="259" r:id="rId6"/>
    <p:sldId id="266" r:id="rId7"/>
    <p:sldId id="267" r:id="rId8"/>
    <p:sldId id="268" r:id="rId9"/>
    <p:sldId id="283" r:id="rId10"/>
    <p:sldId id="284" r:id="rId11"/>
    <p:sldId id="260" r:id="rId12"/>
    <p:sldId id="261" r:id="rId13"/>
    <p:sldId id="263" r:id="rId14"/>
    <p:sldId id="264" r:id="rId15"/>
    <p:sldId id="285" r:id="rId16"/>
    <p:sldId id="270" r:id="rId17"/>
    <p:sldId id="265" r:id="rId18"/>
    <p:sldId id="274" r:id="rId19"/>
    <p:sldId id="275" r:id="rId20"/>
    <p:sldId id="282" r:id="rId21"/>
    <p:sldId id="277" r:id="rId22"/>
    <p:sldId id="276" r:id="rId23"/>
    <p:sldId id="278" r:id="rId24"/>
    <p:sldId id="279" r:id="rId25"/>
    <p:sldId id="280" r:id="rId26"/>
    <p:sldId id="286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38" autoAdjust="0"/>
  </p:normalViewPr>
  <p:slideViewPr>
    <p:cSldViewPr snapToGrid="0">
      <p:cViewPr varScale="1">
        <p:scale>
          <a:sx n="62" d="100"/>
          <a:sy n="62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0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3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45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60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843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8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3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4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1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0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1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0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4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5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8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B1F13-49D4-4D0A-A12B-46E4F5F0097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603D0B-CB36-4569-B708-01D9C8063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8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1-d&amp;q=Coloring+on+fabric+with+crayons&amp;sa=X&amp;ved=2ahUKEwie7_qyo6rxAhXHGDQIHbw2DHgQ1QIwF3oECBsQAQ" TargetMode="External"/><Relationship Id="rId2" Type="http://schemas.openxmlformats.org/officeDocument/2006/relationships/hyperlink" Target="https://www.google.com/search?client=firefox-b-1-d&amp;q=Coloring+on+fabric&amp;sa=X&amp;ved=2ahUKEwie7_qyo6rxAhXHGDQIHbw2DHgQ1QIwFHoECBgQAQ&amp;biw=1500&amp;bih=847&amp;dpr=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raftsy.com/post/how-to-color-fabric-with-crayons/" TargetMode="External"/><Relationship Id="rId4" Type="http://schemas.openxmlformats.org/officeDocument/2006/relationships/hyperlink" Target="https://www.amazon.com/Creative-Quilts-Your-Crayon-Box/dp/1604680806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37134-AC81-463B-941E-0627566D3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rgbClr val="FFFFFF"/>
                </a:solidFill>
              </a:rPr>
              <a:t>Colored Pencils &amp; Crayons on Fabric 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869B-7C0D-4B27-B3A8-9839ECDE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motion design ready to color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2F5F6E-5B63-4A0E-B3F0-C149032FC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212112"/>
            <a:ext cx="6756400" cy="5506941"/>
          </a:xfrm>
        </p:spPr>
      </p:pic>
    </p:spTree>
    <p:extLst>
      <p:ext uri="{BB962C8B-B14F-4D97-AF65-F5344CB8AC3E}">
        <p14:creationId xmlns:p14="http://schemas.microsoft.com/office/powerpoint/2010/main" val="4295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B760-0279-45ED-B831-9EB435D8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preparing fabric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0C58B-8991-449C-B7D4-25C62A2B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2149"/>
            <a:ext cx="8596668" cy="4649214"/>
          </a:xfrm>
        </p:spPr>
        <p:txBody>
          <a:bodyPr>
            <a:normAutofit/>
          </a:bodyPr>
          <a:lstStyle/>
          <a:p>
            <a:r>
              <a:rPr lang="en-US" sz="2800" dirty="0"/>
              <a:t>Draw your design on the fabric, layer and complete free motion for your design. It can be a pieced fabric</a:t>
            </a:r>
          </a:p>
          <a:p>
            <a:r>
              <a:rPr lang="en-US" sz="2800" dirty="0"/>
              <a:t>Design is traced, embroidered and stabilized</a:t>
            </a:r>
          </a:p>
          <a:p>
            <a:r>
              <a:rPr lang="en-US" sz="2800" dirty="0"/>
              <a:t>Stabilize commercial fabric with preprinted designs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0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87F1-0F42-4FC3-9CF5-56E59B8D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Coloring with colored pencils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2E658-5A29-4FB6-B94E-796B8802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1326"/>
            <a:ext cx="8596668" cy="5342561"/>
          </a:xfrm>
        </p:spPr>
        <p:txBody>
          <a:bodyPr>
            <a:noAutofit/>
          </a:bodyPr>
          <a:lstStyle/>
          <a:p>
            <a:r>
              <a:rPr lang="en-US" sz="2400" dirty="0"/>
              <a:t>Coloring can be done dry or wet for colored pencils</a:t>
            </a:r>
          </a:p>
          <a:p>
            <a:pPr lvl="1"/>
            <a:r>
              <a:rPr lang="en-US" sz="2400" dirty="0"/>
              <a:t>Do not use water it will cause your colors to fade and bleed. Use fabric medium</a:t>
            </a:r>
          </a:p>
          <a:p>
            <a:r>
              <a:rPr lang="en-US" sz="2400" dirty="0"/>
              <a:t>If you color dry, you will add the fabric medium after you finish coloring each section</a:t>
            </a:r>
          </a:p>
          <a:p>
            <a:r>
              <a:rPr lang="en-US" sz="2400" dirty="0"/>
              <a:t>The fabric medium will turn your colors brighter</a:t>
            </a:r>
          </a:p>
          <a:p>
            <a:r>
              <a:rPr lang="en-US" sz="2400" dirty="0"/>
              <a:t>You can blend colors wet or dry, and you should start with your lightest color first if blending colors</a:t>
            </a:r>
          </a:p>
          <a:p>
            <a:r>
              <a:rPr lang="en-US" sz="2400" dirty="0"/>
              <a:t>Fabric medium can be painted on the fabric, or you can dip your pencil in the medium</a:t>
            </a:r>
          </a:p>
          <a:p>
            <a:r>
              <a:rPr lang="en-US" sz="2400" dirty="0"/>
              <a:t>Be careful to NOT use too much fabric medium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0641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05BB-F779-4AE5-BEC6-E22121A5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8995"/>
            <a:ext cx="6237174" cy="1278466"/>
          </a:xfrm>
        </p:spPr>
        <p:txBody>
          <a:bodyPr>
            <a:normAutofit/>
          </a:bodyPr>
          <a:lstStyle/>
          <a:p>
            <a:r>
              <a:rPr lang="en-US" sz="4000" dirty="0"/>
              <a:t>Coloring with Crayons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1031A-35C1-4796-8793-AE63AFAD5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797978"/>
            <a:ext cx="8600230" cy="362518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No fabric medium is used as the base for crayons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Color all areas with white crayons first (this is your base to replace fabric medium)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Add your colors by starting with your lightest color if you are blending colors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65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21D9-0595-406D-9DFD-21FB4E75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8173"/>
            <a:ext cx="7675556" cy="1278466"/>
          </a:xfrm>
        </p:spPr>
        <p:txBody>
          <a:bodyPr>
            <a:normAutofit/>
          </a:bodyPr>
          <a:lstStyle/>
          <a:p>
            <a:r>
              <a:rPr lang="en-US" sz="4000" dirty="0"/>
              <a:t>Finishing with colored pencils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BED79-0D49-4E0B-A960-2272B2312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895583"/>
            <a:ext cx="7829668" cy="422267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Continue to color and blend your colors to complete your project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Heat set your project using the following options</a:t>
            </a:r>
          </a:p>
          <a:p>
            <a:pPr marL="799963" lvl="1" indent="-342900">
              <a:buFont typeface="Wingdings" panose="05000000000000000000" pitchFamily="2" charset="2"/>
              <a:buChar char="Ø"/>
            </a:pPr>
            <a:r>
              <a:rPr lang="en-US" sz="2800" dirty="0"/>
              <a:t>Iron with a hot iron covering your project with a thin pressing cloth</a:t>
            </a:r>
          </a:p>
          <a:p>
            <a:pPr marL="799963" lvl="1" indent="-342900">
              <a:buFont typeface="Wingdings" panose="05000000000000000000" pitchFamily="2" charset="2"/>
              <a:buChar char="Ø"/>
            </a:pPr>
            <a:r>
              <a:rPr lang="en-US" sz="2800" dirty="0"/>
              <a:t>Throw your project in a  hot dryer for 20 minutes. </a:t>
            </a:r>
          </a:p>
        </p:txBody>
      </p:sp>
    </p:spTree>
    <p:extLst>
      <p:ext uri="{BB962C8B-B14F-4D97-AF65-F5344CB8AC3E}">
        <p14:creationId xmlns:p14="http://schemas.microsoft.com/office/powerpoint/2010/main" val="185714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1E42-18A0-4C5D-B11F-E5B283D7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with crayons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4858C-5A73-4CB4-AF55-9EAD5C973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8931"/>
            <a:ext cx="8596668" cy="4582432"/>
          </a:xfrm>
        </p:spPr>
        <p:txBody>
          <a:bodyPr>
            <a:normAutofit/>
          </a:bodyPr>
          <a:lstStyle/>
          <a:p>
            <a:r>
              <a:rPr lang="en-US" sz="2800" dirty="0"/>
              <a:t>Cover your colored piece with a white paper towel and iron with a hot iron. </a:t>
            </a:r>
          </a:p>
          <a:p>
            <a:r>
              <a:rPr lang="en-US" sz="2800" dirty="0"/>
              <a:t>This will melt the wax out of your piece into the paper towel and heat set your color.</a:t>
            </a:r>
          </a:p>
          <a:p>
            <a:r>
              <a:rPr lang="en-US" sz="2800" dirty="0"/>
              <a:t>Continue to iron until you no longer get color on your paper towel, changing towels as needed.</a:t>
            </a:r>
          </a:p>
        </p:txBody>
      </p:sp>
    </p:spTree>
    <p:extLst>
      <p:ext uri="{BB962C8B-B14F-4D97-AF65-F5344CB8AC3E}">
        <p14:creationId xmlns:p14="http://schemas.microsoft.com/office/powerpoint/2010/main" val="590463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DA644A-5DFB-49DA-BB33-E5B87BF773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Finished 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5D0598-3DA1-43BC-B19F-110B0B579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Colored pencils and crayons</a:t>
            </a:r>
          </a:p>
        </p:txBody>
      </p:sp>
    </p:spTree>
    <p:extLst>
      <p:ext uri="{BB962C8B-B14F-4D97-AF65-F5344CB8AC3E}">
        <p14:creationId xmlns:p14="http://schemas.microsoft.com/office/powerpoint/2010/main" val="3886600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40F37D-A479-4F94-97F2-5652153C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50" y="182879"/>
            <a:ext cx="3854528" cy="4402183"/>
          </a:xfrm>
        </p:spPr>
        <p:txBody>
          <a:bodyPr>
            <a:noAutofit/>
          </a:bodyPr>
          <a:lstStyle/>
          <a:p>
            <a:r>
              <a:rPr lang="en-US" sz="4000" dirty="0"/>
              <a:t>Free motion design and colored pencils on a pieced background colored after it was quilted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3AA85-F6BD-48D8-9D80-3ECB9E608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red flower with yellow center&#10;&#10;Description automatically generated with low confidence">
            <a:extLst>
              <a:ext uri="{FF2B5EF4-FFF2-40B4-BE49-F238E27FC236}">
                <a16:creationId xmlns:a16="http://schemas.microsoft.com/office/drawing/2014/main" id="{B21EF877-CF92-480E-9373-18F76B4CC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0925"/>
            <a:ext cx="5853249" cy="63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6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2544-0857-4E51-AD13-8463AC0D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 motion design with colored pencils, decorative stitches and embroidered alphabet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E018A20-DDE8-4BE8-AC78-43638F729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r="2" b="19735"/>
          <a:stretch/>
        </p:blipFill>
        <p:spPr>
          <a:xfrm>
            <a:off x="2399016" y="1857243"/>
            <a:ext cx="6496248" cy="480553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1948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9C0840-2CF2-41EF-86CF-685EB515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Pieced, prequilted, free motion design with colored pencils &amp; thread painting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Content Placeholder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D3AE1D39-9B7B-452B-B856-1F5DD7ED4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r="-2" b="12695"/>
          <a:stretch/>
        </p:blipFill>
        <p:spPr>
          <a:xfrm>
            <a:off x="476794" y="692331"/>
            <a:ext cx="5607039" cy="56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8CF0-FEB0-438E-BF32-ACE22813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Supplies for Colored Pencils and Crayons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EC792-A651-4DA1-BEB7-BE2F2F20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9205"/>
            <a:ext cx="8596668" cy="457215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Fat Quarter 18” x 22” 100% cotton white or off white </a:t>
            </a:r>
            <a:r>
              <a:rPr lang="en-US" sz="4000" b="1" u="sng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</a:t>
            </a: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preprinted black and white fabric (other options are noted later)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Pellon SF101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Colored Pencils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Fabric medium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Small paint brushes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Paper towels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Baby wipes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Crayons colors and white crayons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7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ED8A-B2C5-4B89-A2AF-CFD93CF1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95" y="1135295"/>
            <a:ext cx="3913553" cy="4423024"/>
          </a:xfrm>
        </p:spPr>
        <p:txBody>
          <a:bodyPr>
            <a:noAutofit/>
          </a:bodyPr>
          <a:lstStyle/>
          <a:p>
            <a:r>
              <a:rPr lang="en-US" sz="4800" dirty="0"/>
              <a:t>Artist Loft Pencils on preprinted design with hand embroidery</a:t>
            </a:r>
          </a:p>
        </p:txBody>
      </p:sp>
      <p:pic>
        <p:nvPicPr>
          <p:cNvPr id="6" name="Content Placeholder 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CAD0319D-CAE5-4098-A12D-AA3AFEC2E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95" y="838687"/>
            <a:ext cx="5375132" cy="5107937"/>
          </a:xfrm>
        </p:spPr>
      </p:pic>
    </p:spTree>
    <p:extLst>
      <p:ext uri="{BB962C8B-B14F-4D97-AF65-F5344CB8AC3E}">
        <p14:creationId xmlns:p14="http://schemas.microsoft.com/office/powerpoint/2010/main" val="271701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5895-F0A6-4954-8877-53F5D5AD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1589"/>
            <a:ext cx="8388289" cy="1776549"/>
          </a:xfrm>
        </p:spPr>
        <p:txBody>
          <a:bodyPr>
            <a:noAutofit/>
          </a:bodyPr>
          <a:lstStyle/>
          <a:p>
            <a:r>
              <a:rPr lang="en-US" sz="4000" dirty="0"/>
              <a:t>Colored with a variety of brands of colored pencils &amp; hand embroidered after coloring on left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BEF2BF9-AA52-4684-9A19-D925AA00E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3" y="2164489"/>
            <a:ext cx="9235787" cy="4394696"/>
          </a:xfrm>
        </p:spPr>
      </p:pic>
    </p:spTree>
    <p:extLst>
      <p:ext uri="{BB962C8B-B14F-4D97-AF65-F5344CB8AC3E}">
        <p14:creationId xmlns:p14="http://schemas.microsoft.com/office/powerpoint/2010/main" val="2577470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7EC-45C5-4CF2-9EE0-C5A4E732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56" y="957943"/>
            <a:ext cx="3197980" cy="348342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Crayons on traced commercial  design with hand embroidery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0FCAFF-9F34-4599-8861-D6B482846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835" y="2211978"/>
            <a:ext cx="3053305" cy="38293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E1FDF91E-08EE-4484-90CD-BB09427C9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1277" y="599572"/>
            <a:ext cx="6609804" cy="55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3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2DEC-E1DF-4150-8581-4DBC6476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51" y="986901"/>
            <a:ext cx="3854528" cy="5535595"/>
          </a:xfrm>
        </p:spPr>
        <p:txBody>
          <a:bodyPr>
            <a:noAutofit/>
          </a:bodyPr>
          <a:lstStyle/>
          <a:p>
            <a:r>
              <a:rPr lang="en-US" sz="4400" dirty="0"/>
              <a:t>Crayola Crayons colored on preprinted design after completing hand embroidery </a:t>
            </a:r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963DEE9-C279-41C2-9E9B-05933B75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73" y="539932"/>
            <a:ext cx="5451870" cy="5982564"/>
          </a:xfrm>
        </p:spPr>
      </p:pic>
    </p:spTree>
    <p:extLst>
      <p:ext uri="{BB962C8B-B14F-4D97-AF65-F5344CB8AC3E}">
        <p14:creationId xmlns:p14="http://schemas.microsoft.com/office/powerpoint/2010/main" val="324826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CD97-6C0E-48B1-993F-929272DE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3"/>
            <a:ext cx="3854528" cy="4629931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Soy Crayons colored on preprinted design prior to embroidery </a:t>
            </a:r>
          </a:p>
        </p:txBody>
      </p:sp>
      <p:pic>
        <p:nvPicPr>
          <p:cNvPr id="6" name="Content Placeholder 5" descr="A picture containing fabric&#10;&#10;Description automatically generated">
            <a:extLst>
              <a:ext uri="{FF2B5EF4-FFF2-40B4-BE49-F238E27FC236}">
                <a16:creationId xmlns:a16="http://schemas.microsoft.com/office/drawing/2014/main" id="{FDEE4B62-59AD-475B-ADD5-407F2CBA9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58" y="609064"/>
            <a:ext cx="4989278" cy="5939782"/>
          </a:xfrm>
        </p:spPr>
      </p:pic>
    </p:spTree>
    <p:extLst>
      <p:ext uri="{BB962C8B-B14F-4D97-AF65-F5344CB8AC3E}">
        <p14:creationId xmlns:p14="http://schemas.microsoft.com/office/powerpoint/2010/main" val="3767893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A6A3-AF93-4B7F-9A3D-9EC33BC7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4" y="835715"/>
            <a:ext cx="3854528" cy="4315146"/>
          </a:xfrm>
        </p:spPr>
        <p:txBody>
          <a:bodyPr>
            <a:noAutofit/>
          </a:bodyPr>
          <a:lstStyle/>
          <a:p>
            <a:r>
              <a:rPr lang="en-US" sz="4400" dirty="0"/>
              <a:t>Crayola Crayons embroidered on preprinted design prior to coloring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4EC4D2-A3CC-4489-A88A-D4DBFA32A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2" y="835715"/>
            <a:ext cx="5369784" cy="5608627"/>
          </a:xfrm>
        </p:spPr>
      </p:pic>
    </p:spTree>
    <p:extLst>
      <p:ext uri="{BB962C8B-B14F-4D97-AF65-F5344CB8AC3E}">
        <p14:creationId xmlns:p14="http://schemas.microsoft.com/office/powerpoint/2010/main" val="843250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2E51-9CA8-4FD8-B20F-D7780421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 few Google Links for coloring on fabric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22D3-65A6-4407-B264-652860E36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57573"/>
            <a:ext cx="8596668" cy="3883789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hlinkClick r:id="rId2"/>
              </a:rPr>
              <a:t>https://www.google.com/search?client=firefox-b-1-d&amp;q=Coloring+on+fabric&amp;sa=X&amp;ved=2ahUKEwie7_qyo6rxAhXHGDQIHbw2DHgQ1QIwFHoECBgQAQ&amp;biw=1500&amp;bih=847&amp;dpr=2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https://www.google.com/search?client=firefox-b-1-d&amp;q=Coloring+on+fabric+with+crayons&amp;sa=X&amp;ved=2ahUKEwie7_qyo6rxAhXHGDQIHbw2DHgQ1QIwF3oECBsQAQ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https://www.amazon.com/Creative-Quilts-Your-Crayon-Box/dp/1604680806</a:t>
            </a:r>
            <a:endParaRPr lang="en-US" sz="2400" dirty="0"/>
          </a:p>
          <a:p>
            <a:r>
              <a:rPr lang="en-US" sz="2400" dirty="0">
                <a:hlinkClick r:id="rId5"/>
              </a:rPr>
              <a:t>https://www.craftsy.com/post/how-to-color-fabric-with-crayons/#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67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28E980-47E6-45A9-BE22-901DE8B4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959152"/>
            <a:ext cx="8596668" cy="1826581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Questions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6A725C-ACD0-496C-BB99-46EB7D241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3045204"/>
            <a:ext cx="8596668" cy="23426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</a:rPr>
              <a:t>and</a:t>
            </a:r>
          </a:p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</a:rPr>
              <a:t>Discussion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8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EFC8-4AFF-4966-9C97-F9E34CD2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needed for coloring with Colored Pencil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896C6BA-8F6C-4C04-AEED-5800377BF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" y="2777972"/>
            <a:ext cx="4541927" cy="284678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5C69007-6E9F-478F-9620-66BE428D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968" y="1930400"/>
            <a:ext cx="6348597" cy="36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1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2AF8-B6FE-4621-94F6-12921452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Materials for Crayons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You can use the same fabric options for crayons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C7896-9E61-47F3-A65D-C3CE43A77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0" y="1769247"/>
            <a:ext cx="8553691" cy="45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6B1C-D3D9-476D-AD3D-993A1368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Options for fabric to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8F8F9-A53F-48BB-A76B-7A43AAF78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Trace a drawing of your choice</a:t>
            </a:r>
          </a:p>
          <a:p>
            <a:r>
              <a:rPr lang="en-US" sz="4000" dirty="0"/>
              <a:t>Preprinted design on commercial fabric</a:t>
            </a:r>
          </a:p>
          <a:p>
            <a:r>
              <a:rPr lang="en-US" sz="4000" dirty="0"/>
              <a:t>Open machine embroidered design</a:t>
            </a:r>
          </a:p>
          <a:p>
            <a:r>
              <a:rPr lang="en-US" sz="4000" dirty="0"/>
              <a:t>Draw your design on the fabric  </a:t>
            </a:r>
          </a:p>
          <a:p>
            <a:r>
              <a:rPr lang="en-US" sz="4000" dirty="0"/>
              <a:t>Free motion stitched design</a:t>
            </a:r>
          </a:p>
        </p:txBody>
      </p:sp>
    </p:spTree>
    <p:extLst>
      <p:ext uri="{BB962C8B-B14F-4D97-AF65-F5344CB8AC3E}">
        <p14:creationId xmlns:p14="http://schemas.microsoft.com/office/powerpoint/2010/main" val="37973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E943-C1C8-4394-83CC-9C995B6E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Traced picture from commercial pattern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5A30EAA-7A61-482E-8814-5DC5504C1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1" y="1270000"/>
            <a:ext cx="5070626" cy="5333571"/>
          </a:xfrm>
        </p:spPr>
      </p:pic>
    </p:spTree>
    <p:extLst>
      <p:ext uri="{BB962C8B-B14F-4D97-AF65-F5344CB8AC3E}">
        <p14:creationId xmlns:p14="http://schemas.microsoft.com/office/powerpoint/2010/main" val="373066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BCCF-0055-4CEA-B5D1-BE169CBB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Preprinted and Open Embroidery Designs to Color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1EF8F97F-5A1E-42C9-A026-169FBC6A7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457597"/>
            <a:ext cx="8596312" cy="3287418"/>
          </a:xfrm>
        </p:spPr>
      </p:pic>
    </p:spTree>
    <p:extLst>
      <p:ext uri="{BB962C8B-B14F-4D97-AF65-F5344CB8AC3E}">
        <p14:creationId xmlns:p14="http://schemas.microsoft.com/office/powerpoint/2010/main" val="4015291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A3B5-399F-4752-A539-6083D810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open embroidery design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5CD5396E-AE0C-40E0-955D-DA2A599B6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46" y="1438274"/>
            <a:ext cx="4925460" cy="4810126"/>
          </a:xfrm>
        </p:spPr>
      </p:pic>
    </p:spTree>
    <p:extLst>
      <p:ext uri="{BB962C8B-B14F-4D97-AF65-F5344CB8AC3E}">
        <p14:creationId xmlns:p14="http://schemas.microsoft.com/office/powerpoint/2010/main" val="406742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DC6E-D15A-4EB9-8924-F2314C9F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4" y="229667"/>
            <a:ext cx="8596668" cy="1320800"/>
          </a:xfrm>
        </p:spPr>
        <p:txBody>
          <a:bodyPr/>
          <a:lstStyle/>
          <a:p>
            <a:r>
              <a:rPr lang="en-US" dirty="0"/>
              <a:t>Hand drawn design ready for free motion quilting</a:t>
            </a:r>
          </a:p>
        </p:txBody>
      </p:sp>
      <p:pic>
        <p:nvPicPr>
          <p:cNvPr id="5" name="Content Placeholder 4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728A53AA-C38A-4778-ADE0-F11688BFE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463040"/>
            <a:ext cx="8153400" cy="5318760"/>
          </a:xfrm>
        </p:spPr>
      </p:pic>
    </p:spTree>
    <p:extLst>
      <p:ext uri="{BB962C8B-B14F-4D97-AF65-F5344CB8AC3E}">
        <p14:creationId xmlns:p14="http://schemas.microsoft.com/office/powerpoint/2010/main" val="19546536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</TotalTime>
  <Words>651</Words>
  <Application>Microsoft Office PowerPoint</Application>
  <PresentationFormat>Widescreen</PresentationFormat>
  <Paragraphs>68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Trebuchet MS</vt:lpstr>
      <vt:lpstr>Wingdings</vt:lpstr>
      <vt:lpstr>Wingdings 3</vt:lpstr>
      <vt:lpstr>Facet</vt:lpstr>
      <vt:lpstr>Colored Pencils &amp; Crayons on Fabric </vt:lpstr>
      <vt:lpstr>Supplies for Colored Pencils and Crayons</vt:lpstr>
      <vt:lpstr>Materials needed for coloring with Colored Pencil</vt:lpstr>
      <vt:lpstr>Materials for Crayons You can use the same fabric options for crayons</vt:lpstr>
      <vt:lpstr>Options for fabric to color</vt:lpstr>
      <vt:lpstr>Traced picture from commercial pattern</vt:lpstr>
      <vt:lpstr>Preprinted and Open Embroidery Designs to Color</vt:lpstr>
      <vt:lpstr>Additional open embroidery design</vt:lpstr>
      <vt:lpstr>Hand drawn design ready for free motion quilting</vt:lpstr>
      <vt:lpstr>Free motion design ready to color</vt:lpstr>
      <vt:lpstr>Options for preparing fabric</vt:lpstr>
      <vt:lpstr>Coloring with colored pencils</vt:lpstr>
      <vt:lpstr>Coloring with Crayons</vt:lpstr>
      <vt:lpstr>Finishing with colored pencils</vt:lpstr>
      <vt:lpstr>Finishing with crayons</vt:lpstr>
      <vt:lpstr>Finished Examples</vt:lpstr>
      <vt:lpstr>Free motion design and colored pencils on a pieced background colored after it was quilted</vt:lpstr>
      <vt:lpstr>Free motion design with colored pencils, decorative stitches and embroidered alphabet</vt:lpstr>
      <vt:lpstr>Pieced, prequilted, free motion design with colored pencils &amp; thread painting</vt:lpstr>
      <vt:lpstr>Artist Loft Pencils on preprinted design with hand embroidery</vt:lpstr>
      <vt:lpstr>Colored with a variety of brands of colored pencils &amp; hand embroidered after coloring on left </vt:lpstr>
      <vt:lpstr>Crayons on traced commercial  design with hand embroidery</vt:lpstr>
      <vt:lpstr>Crayola Crayons colored on preprinted design after completing hand embroidery </vt:lpstr>
      <vt:lpstr>Soy Crayons colored on preprinted design prior to embroidery </vt:lpstr>
      <vt:lpstr>Crayola Crayons embroidered on preprinted design prior to coloring </vt:lpstr>
      <vt:lpstr>Just a few Google Links for coloring on fabric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Painting on Fabric with Colored Pencils</dc:title>
  <dc:creator>Janie Benander</dc:creator>
  <cp:lastModifiedBy>Dias, Denise, EXC</cp:lastModifiedBy>
  <cp:revision>38</cp:revision>
  <dcterms:created xsi:type="dcterms:W3CDTF">2021-06-05T02:03:04Z</dcterms:created>
  <dcterms:modified xsi:type="dcterms:W3CDTF">2021-06-22T23:55:46Z</dcterms:modified>
</cp:coreProperties>
</file>